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417" r:id="rId2"/>
  </p:sldIdLst>
  <p:sldSz cx="2159000" cy="3240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20">
          <p15:clr>
            <a:srgbClr val="A4A3A4"/>
          </p15:clr>
        </p15:guide>
        <p15:guide id="2" pos="65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3E80"/>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233" d="100"/>
          <a:sy n="233" d="100"/>
        </p:scale>
        <p:origin x="3678" y="174"/>
      </p:cViewPr>
      <p:guideLst>
        <p:guide orient="horz" pos="1020"/>
        <p:guide pos="654"/>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1.xml"/><Relationship Id="rId5" Type="http://schemas.openxmlformats.org/officeDocument/2006/relationships/tags" Target="../tags/tag16.xml"/><Relationship Id="rId4" Type="http://schemas.openxmlformats.org/officeDocument/2006/relationships/tags" Target="../tags/tag15.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1.xml"/><Relationship Id="rId5" Type="http://schemas.openxmlformats.org/officeDocument/2006/relationships/tags" Target="../tags/tag21.xml"/><Relationship Id="rId4" Type="http://schemas.openxmlformats.org/officeDocument/2006/relationships/tags" Target="../tags/tag20.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Master" Target="../slideMasters/slideMaster1.xml"/><Relationship Id="rId4" Type="http://schemas.openxmlformats.org/officeDocument/2006/relationships/tags" Target="../tags/tag39.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1.xml"/><Relationship Id="rId5" Type="http://schemas.openxmlformats.org/officeDocument/2006/relationships/tags" Target="../tags/tag53.xml"/><Relationship Id="rId4" Type="http://schemas.openxmlformats.org/officeDocument/2006/relationships/tags" Target="../tags/tag52.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Master" Target="../slideMasters/slideMaster1.xml"/><Relationship Id="rId4" Type="http://schemas.openxmlformats.org/officeDocument/2006/relationships/tags" Target="../tags/tag57.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Master" Target="../slideMasters/slideMaster1.xml"/><Relationship Id="rId5" Type="http://schemas.openxmlformats.org/officeDocument/2006/relationships/tags" Target="../tags/tag62.xml"/><Relationship Id="rId4" Type="http://schemas.openxmlformats.org/officeDocument/2006/relationships/tags" Target="../tags/tag6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212406" y="431988"/>
            <a:ext cx="1736245" cy="1214329"/>
          </a:xfrm>
        </p:spPr>
        <p:txBody>
          <a:bodyPr lIns="90000" tIns="46800" rIns="90000" bIns="46800" anchor="b" anchorCtr="0">
            <a:normAutofit/>
          </a:bodyPr>
          <a:lstStyle>
            <a:lvl1pPr algn="ctr">
              <a:defRPr sz="1420" b="1" i="0" spc="300" baseline="0">
                <a:solidFill>
                  <a:schemeClr val="tx1">
                    <a:lumMod val="85000"/>
                    <a:lumOff val="15000"/>
                  </a:schemeClr>
                </a:solidFill>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212406" y="1682034"/>
            <a:ext cx="1736245" cy="695603"/>
          </a:xfrm>
        </p:spPr>
        <p:txBody>
          <a:bodyPr lIns="90000" tIns="46800" rIns="90000" bIns="46800">
            <a:normAutofit/>
          </a:bodyPr>
          <a:lstStyle>
            <a:lvl1pPr marL="0" indent="0" algn="ctr" eaLnBrk="1" fontAlgn="auto" latinLnBrk="0" hangingPunct="1">
              <a:lnSpc>
                <a:spcPct val="110000"/>
              </a:lnSpc>
              <a:buNone/>
              <a:defRPr sz="565" u="none" strike="noStrike" kern="1200" cap="none" spc="200" normalizeH="0" baseline="0">
                <a:solidFill>
                  <a:schemeClr val="tx1">
                    <a:lumMod val="65000"/>
                    <a:lumOff val="35000"/>
                  </a:schemeClr>
                </a:solidFill>
                <a:uFillTx/>
              </a:defRPr>
            </a:lvl1pPr>
            <a:lvl2pPr marL="107950" indent="0" algn="ctr">
              <a:buNone/>
              <a:defRPr sz="475"/>
            </a:lvl2pPr>
            <a:lvl3pPr marL="216535" indent="0" algn="ctr">
              <a:buNone/>
              <a:defRPr sz="425"/>
            </a:lvl3pPr>
            <a:lvl4pPr marL="323850" indent="0" algn="ctr">
              <a:buNone/>
              <a:defRPr sz="380"/>
            </a:lvl4pPr>
            <a:lvl5pPr marL="431800" indent="0" algn="ctr">
              <a:buNone/>
              <a:defRPr sz="380"/>
            </a:lvl5pPr>
            <a:lvl6pPr marL="540385" indent="0" algn="ctr">
              <a:buNone/>
              <a:defRPr sz="380"/>
            </a:lvl6pPr>
            <a:lvl7pPr marL="648335" indent="0" algn="ctr">
              <a:buNone/>
              <a:defRPr sz="380"/>
            </a:lvl7pPr>
            <a:lvl8pPr marL="755650" indent="0" algn="ctr">
              <a:buNone/>
              <a:defRPr sz="380"/>
            </a:lvl8pPr>
            <a:lvl9pPr marL="864235" indent="0" algn="ctr">
              <a:buNone/>
              <a:defRPr sz="38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2021/8/10</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107798" y="287425"/>
            <a:ext cx="1943548" cy="333346"/>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85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107798" y="704107"/>
            <a:ext cx="1943548" cy="2248380"/>
          </a:xfrm>
        </p:spPr>
        <p:txBody>
          <a:bodyPr vert="horz" lIns="90000" tIns="46800" rIns="90000" bIns="46800" rtlCol="0">
            <a:normAutofit/>
          </a:bodyPr>
          <a:lstStyle>
            <a:lvl1pPr marL="53975" marR="0" lvl="0" indent="-53975"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425"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161925" marR="0" lvl="1" indent="-53975" algn="l" defTabSz="914400" rtl="0" eaLnBrk="1" fontAlgn="auto" latinLnBrk="0" hangingPunct="1">
              <a:lnSpc>
                <a:spcPct val="120000"/>
              </a:lnSpc>
              <a:spcBef>
                <a:spcPct val="0"/>
              </a:spcBef>
              <a:spcAft>
                <a:spcPts val="600"/>
              </a:spcAft>
              <a:buFont typeface="Arial" panose="020B0604020202020204" pitchFamily="34" charset="0"/>
              <a:buChar char="●"/>
              <a:tabLst>
                <a:tab pos="1609725" algn="l"/>
              </a:tabLst>
              <a:defRPr kumimoji="0" lang="zh-CN" altLang="en-US" sz="38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269875" marR="0" lvl="2" indent="-53975" algn="l" defTabSz="914400" rtl="0" eaLnBrk="1" fontAlgn="auto" latinLnBrk="0" hangingPunct="1">
              <a:lnSpc>
                <a:spcPct val="120000"/>
              </a:lnSpc>
              <a:spcBef>
                <a:spcPct val="0"/>
              </a:spcBef>
              <a:spcAft>
                <a:spcPts val="600"/>
              </a:spcAft>
              <a:buFont typeface="Arial" panose="020B0604020202020204" pitchFamily="34" charset="0"/>
              <a:buChar char="●"/>
              <a:defRPr kumimoji="0" lang="zh-CN" altLang="en-US" sz="38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378460" marR="0" lvl="3" indent="-53975" algn="l" defTabSz="914400" rtl="0" eaLnBrk="1" fontAlgn="auto" latinLnBrk="0" hangingPunct="1">
              <a:lnSpc>
                <a:spcPct val="120000"/>
              </a:lnSpc>
              <a:spcBef>
                <a:spcPct val="0"/>
              </a:spcBef>
              <a:spcAft>
                <a:spcPts val="300"/>
              </a:spcAft>
              <a:buFont typeface="Wingdings" panose="05000000000000000000" charset="0"/>
              <a:buChar char=""/>
              <a:defRPr kumimoji="0" lang="zh-CN" altLang="en-US" sz="33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485775" marR="0" lvl="4" indent="-53975" algn="l" defTabSz="914400" rtl="0" eaLnBrk="1" fontAlgn="auto" latinLnBrk="0" hangingPunct="1">
              <a:lnSpc>
                <a:spcPct val="120000"/>
              </a:lnSpc>
              <a:spcBef>
                <a:spcPct val="0"/>
              </a:spcBef>
              <a:spcAft>
                <a:spcPts val="300"/>
              </a:spcAft>
              <a:buFont typeface="Arial" panose="020B0604020202020204" pitchFamily="34" charset="0"/>
              <a:buChar char="•"/>
              <a:defRPr kumimoji="0" lang="zh-CN" altLang="en-US" sz="33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540385" indent="0">
              <a:buNone/>
              <a:defRPr/>
            </a:lvl6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2021/8/10</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352735" y="1818093"/>
            <a:ext cx="1376494" cy="362258"/>
          </a:xfrm>
        </p:spPr>
        <p:txBody>
          <a:bodyPr lIns="90000" tIns="46800" rIns="90000" bIns="46800" anchor="b" anchorCtr="0">
            <a:normAutofit/>
          </a:bodyPr>
          <a:lstStyle>
            <a:lvl1pPr>
              <a:defRPr sz="1040" b="1" i="0" u="none" strike="noStrike" kern="1200" cap="none" spc="300" normalizeH="0" baseline="0">
                <a:solidFill>
                  <a:schemeClr val="tx1">
                    <a:lumMod val="85000"/>
                    <a:lumOff val="15000"/>
                  </a:schemeClr>
                </a:solidFill>
                <a:effectLst/>
                <a:uFillTx/>
              </a:defRPr>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352735" y="2180351"/>
            <a:ext cx="1376494" cy="409879"/>
          </a:xfrm>
        </p:spPr>
        <p:txBody>
          <a:bodyPr lIns="90000" tIns="46800" rIns="90000" bIns="46800">
            <a:normAutofit/>
          </a:bodyPr>
          <a:lstStyle>
            <a:lvl1pPr marL="0" indent="0" eaLnBrk="1" fontAlgn="auto" latinLnBrk="0" hangingPunct="1">
              <a:lnSpc>
                <a:spcPct val="130000"/>
              </a:lnSpc>
              <a:buNone/>
              <a:defRPr kumimoji="0" lang="zh-CN" altLang="en-US" sz="425"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107950" indent="0">
              <a:buNone/>
              <a:defRPr sz="475">
                <a:solidFill>
                  <a:schemeClr val="tx1">
                    <a:tint val="75000"/>
                  </a:schemeClr>
                </a:solidFill>
              </a:defRPr>
            </a:lvl2pPr>
            <a:lvl3pPr marL="216535" indent="0">
              <a:buNone/>
              <a:defRPr sz="425">
                <a:solidFill>
                  <a:schemeClr val="tx1">
                    <a:tint val="75000"/>
                  </a:schemeClr>
                </a:solidFill>
              </a:defRPr>
            </a:lvl3pPr>
            <a:lvl4pPr marL="323850" indent="0">
              <a:buNone/>
              <a:defRPr sz="380">
                <a:solidFill>
                  <a:schemeClr val="tx1">
                    <a:tint val="75000"/>
                  </a:schemeClr>
                </a:solidFill>
              </a:defRPr>
            </a:lvl4pPr>
            <a:lvl5pPr marL="431800" indent="0">
              <a:buNone/>
              <a:defRPr sz="380">
                <a:solidFill>
                  <a:schemeClr val="tx1">
                    <a:tint val="75000"/>
                  </a:schemeClr>
                </a:solidFill>
              </a:defRPr>
            </a:lvl5pPr>
            <a:lvl6pPr marL="540385" indent="0">
              <a:buNone/>
              <a:defRPr sz="380">
                <a:solidFill>
                  <a:schemeClr val="tx1">
                    <a:tint val="75000"/>
                  </a:schemeClr>
                </a:solidFill>
              </a:defRPr>
            </a:lvl6pPr>
            <a:lvl7pPr marL="648335" indent="0">
              <a:buNone/>
              <a:defRPr sz="380">
                <a:solidFill>
                  <a:schemeClr val="tx1">
                    <a:tint val="75000"/>
                  </a:schemeClr>
                </a:solidFill>
              </a:defRPr>
            </a:lvl7pPr>
            <a:lvl8pPr marL="755650" indent="0">
              <a:buNone/>
              <a:defRPr sz="380">
                <a:solidFill>
                  <a:schemeClr val="tx1">
                    <a:tint val="75000"/>
                  </a:schemeClr>
                </a:solidFill>
              </a:defRPr>
            </a:lvl8pPr>
            <a:lvl9pPr marL="864235" indent="0">
              <a:buNone/>
              <a:defRPr sz="38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2021/8/10</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107798" y="287425"/>
            <a:ext cx="1943548" cy="333346"/>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85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107798" y="709209"/>
            <a:ext cx="917237" cy="2243278"/>
          </a:xfrm>
        </p:spPr>
        <p:txBody>
          <a:bodyPr vert="horz" lIns="90000" tIns="46800" rIns="90000" bIns="46800" rtlCol="0">
            <a:normAutofit/>
          </a:bodyPr>
          <a:lstStyle>
            <a:lvl1pPr marL="53975" marR="0" lvl="0" indent="-53975" algn="l" defTabSz="914400" rtl="0" eaLnBrk="1" fontAlgn="auto" latinLnBrk="0" hangingPunct="1">
              <a:lnSpc>
                <a:spcPct val="130000"/>
              </a:lnSpc>
              <a:spcBef>
                <a:spcPct val="0"/>
              </a:spcBef>
              <a:spcAft>
                <a:spcPts val="600"/>
              </a:spcAft>
              <a:buFont typeface="Arial" panose="020B0604020202020204" pitchFamily="34" charset="0"/>
              <a:buChar char="●"/>
              <a:defRPr kumimoji="0" lang="zh-CN" altLang="en-US" sz="38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161925" marR="0" lvl="1" indent="-53975" algn="l" defTabSz="914400" rtl="0" eaLnBrk="1" fontAlgn="auto" latinLnBrk="0" hangingPunct="1">
              <a:lnSpc>
                <a:spcPct val="120000"/>
              </a:lnSpc>
              <a:spcBef>
                <a:spcPct val="0"/>
              </a:spcBef>
              <a:spcAft>
                <a:spcPts val="600"/>
              </a:spcAft>
              <a:buFont typeface="Arial" panose="020B0604020202020204" pitchFamily="34" charset="0"/>
              <a:buChar char="●"/>
              <a:tabLst>
                <a:tab pos="1609725" algn="l"/>
              </a:tabLst>
              <a:defRPr kumimoji="0" lang="zh-CN" altLang="en-US" sz="38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269875" marR="0" lvl="2" indent="-53975" algn="l" defTabSz="914400" rtl="0" eaLnBrk="1" fontAlgn="auto" latinLnBrk="0" hangingPunct="1">
              <a:lnSpc>
                <a:spcPct val="120000"/>
              </a:lnSpc>
              <a:spcBef>
                <a:spcPct val="0"/>
              </a:spcBef>
              <a:spcAft>
                <a:spcPts val="600"/>
              </a:spcAft>
              <a:buFont typeface="Arial" panose="020B0604020202020204" pitchFamily="34" charset="0"/>
              <a:buChar char="●"/>
              <a:defRPr kumimoji="0" lang="zh-CN" altLang="en-US" sz="38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378460" marR="0" lvl="3" indent="-53975" algn="l" defTabSz="914400" rtl="0" eaLnBrk="1" fontAlgn="auto" latinLnBrk="0" hangingPunct="1">
              <a:lnSpc>
                <a:spcPct val="120000"/>
              </a:lnSpc>
              <a:spcBef>
                <a:spcPct val="0"/>
              </a:spcBef>
              <a:spcAft>
                <a:spcPts val="300"/>
              </a:spcAft>
              <a:buFont typeface="Wingdings" panose="05000000000000000000" charset="0"/>
              <a:buChar char=""/>
              <a:defRPr kumimoji="0" lang="zh-CN" altLang="en-US" sz="33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485775" marR="0" lvl="4" indent="-53975" algn="l" defTabSz="914400" rtl="0" eaLnBrk="1" fontAlgn="auto" latinLnBrk="0" hangingPunct="1">
              <a:lnSpc>
                <a:spcPct val="120000"/>
              </a:lnSpc>
              <a:spcBef>
                <a:spcPct val="0"/>
              </a:spcBef>
              <a:spcAft>
                <a:spcPts val="300"/>
              </a:spcAft>
              <a:buFont typeface="Arial" panose="020B0604020202020204" pitchFamily="34" charset="0"/>
              <a:buChar char="•"/>
              <a:defRPr kumimoji="0" lang="zh-CN" altLang="en-US" sz="33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1136022" y="709209"/>
            <a:ext cx="917237" cy="2243278"/>
          </a:xfrm>
        </p:spPr>
        <p:txBody>
          <a:bodyPr lIns="90000" tIns="46800" rIns="90000" bIns="46800">
            <a:normAutofit/>
          </a:bodyPr>
          <a:lstStyle>
            <a:lvl1pPr marL="53975" indent="-53975" eaLnBrk="1" fontAlgn="auto" latinLnBrk="0" hangingPunct="1">
              <a:lnSpc>
                <a:spcPct val="130000"/>
              </a:lnSpc>
              <a:spcAft>
                <a:spcPts val="600"/>
              </a:spcAft>
              <a:buFont typeface="Arial" panose="020B0604020202020204" pitchFamily="34" charset="0"/>
              <a:buChar char="●"/>
              <a:defRPr sz="38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161925" indent="-53975"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38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269875" indent="-53975" eaLnBrk="1" fontAlgn="auto" latinLnBrk="0" hangingPunct="1">
              <a:lnSpc>
                <a:spcPct val="120000"/>
              </a:lnSpc>
              <a:buFont typeface="Arial" panose="020B0604020202020204" pitchFamily="34" charset="0"/>
              <a:buChar char="●"/>
              <a:defRPr sz="38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378460" indent="-53975" eaLnBrk="1" fontAlgn="auto" latinLnBrk="0" hangingPunct="1">
              <a:lnSpc>
                <a:spcPct val="120000"/>
              </a:lnSpc>
              <a:buFont typeface="Wingdings" panose="05000000000000000000" charset="0"/>
              <a:buChar char=""/>
              <a:defRPr sz="33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33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2021/8/10</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107798" y="287425"/>
            <a:ext cx="1943548" cy="333346"/>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85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107798" y="675194"/>
            <a:ext cx="946578" cy="180279"/>
          </a:xfrm>
        </p:spPr>
        <p:txBody>
          <a:bodyPr lIns="101600" tIns="38100" rIns="76200" bIns="38100" anchor="t" anchorCtr="0">
            <a:normAutofit/>
          </a:bodyPr>
          <a:lstStyle>
            <a:lvl1pPr marL="0" indent="0" eaLnBrk="1" fontAlgn="auto" latinLnBrk="0" hangingPunct="1">
              <a:lnSpc>
                <a:spcPct val="100000"/>
              </a:lnSpc>
              <a:spcAft>
                <a:spcPts val="0"/>
              </a:spcAft>
              <a:buNone/>
              <a:defRPr sz="475"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107950" indent="0">
              <a:buNone/>
              <a:defRPr sz="475" b="1"/>
            </a:lvl2pPr>
            <a:lvl3pPr marL="216535" indent="0">
              <a:buNone/>
              <a:defRPr sz="425" b="1"/>
            </a:lvl3pPr>
            <a:lvl4pPr marL="323850" indent="0">
              <a:buNone/>
              <a:defRPr sz="380" b="1"/>
            </a:lvl4pPr>
            <a:lvl5pPr marL="431800" indent="0">
              <a:buNone/>
              <a:defRPr sz="380" b="1"/>
            </a:lvl5pPr>
            <a:lvl6pPr marL="540385" indent="0">
              <a:buNone/>
              <a:defRPr sz="380" b="1"/>
            </a:lvl6pPr>
            <a:lvl7pPr marL="648335" indent="0">
              <a:buNone/>
              <a:defRPr sz="380" b="1"/>
            </a:lvl7pPr>
            <a:lvl8pPr marL="755650" indent="0">
              <a:buNone/>
              <a:defRPr sz="380" b="1"/>
            </a:lvl8pPr>
            <a:lvl9pPr marL="864235" indent="0">
              <a:buNone/>
              <a:defRPr sz="38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107798" y="875882"/>
            <a:ext cx="946578" cy="2076605"/>
          </a:xfrm>
        </p:spPr>
        <p:txBody>
          <a:bodyPr vert="horz" lIns="101600" tIns="0" rIns="82550" bIns="0" rtlCol="0">
            <a:normAutofit/>
          </a:bodyPr>
          <a:lstStyle>
            <a:lvl1pPr marL="53975" marR="0" lvl="0" indent="-53975" algn="l" defTabSz="914400" rtl="0" eaLnBrk="1" fontAlgn="auto" latinLnBrk="0" hangingPunct="1">
              <a:lnSpc>
                <a:spcPct val="130000"/>
              </a:lnSpc>
              <a:spcBef>
                <a:spcPct val="0"/>
              </a:spcBef>
              <a:spcAft>
                <a:spcPts val="600"/>
              </a:spcAft>
              <a:buFont typeface="Arial" panose="020B0604020202020204" pitchFamily="34" charset="0"/>
              <a:buChar char="●"/>
              <a:defRPr kumimoji="0" lang="zh-CN" altLang="en-US" sz="38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161925" marR="0" lvl="1" indent="-53975" algn="l" defTabSz="914400" rtl="0" eaLnBrk="1" fontAlgn="auto" latinLnBrk="0" hangingPunct="1">
              <a:lnSpc>
                <a:spcPct val="120000"/>
              </a:lnSpc>
              <a:spcBef>
                <a:spcPct val="0"/>
              </a:spcBef>
              <a:spcAft>
                <a:spcPts val="600"/>
              </a:spcAft>
              <a:buFont typeface="Arial" panose="020B0604020202020204" pitchFamily="34" charset="0"/>
              <a:buChar char="●"/>
              <a:tabLst>
                <a:tab pos="1609725" algn="l"/>
              </a:tabLst>
              <a:defRPr kumimoji="0" lang="zh-CN" altLang="en-US" sz="38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269875" marR="0" lvl="2" indent="-53975" algn="l" defTabSz="914400" rtl="0" eaLnBrk="1" fontAlgn="auto" latinLnBrk="0" hangingPunct="1">
              <a:lnSpc>
                <a:spcPct val="120000"/>
              </a:lnSpc>
              <a:spcBef>
                <a:spcPct val="0"/>
              </a:spcBef>
              <a:spcAft>
                <a:spcPts val="600"/>
              </a:spcAft>
              <a:buFont typeface="Arial" panose="020B0604020202020204" pitchFamily="34" charset="0"/>
              <a:buChar char="●"/>
              <a:defRPr kumimoji="0" lang="zh-CN" altLang="en-US" sz="38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378460" marR="0" lvl="3" indent="-53975" algn="l" defTabSz="914400" rtl="0" eaLnBrk="1" fontAlgn="auto" latinLnBrk="0" hangingPunct="1">
              <a:lnSpc>
                <a:spcPct val="120000"/>
              </a:lnSpc>
              <a:spcBef>
                <a:spcPct val="0"/>
              </a:spcBef>
              <a:spcAft>
                <a:spcPts val="300"/>
              </a:spcAft>
              <a:buFont typeface="Wingdings" panose="05000000000000000000" charset="0"/>
              <a:buChar char=""/>
              <a:defRPr kumimoji="0" lang="zh-CN" altLang="en-US" sz="33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485775" marR="0" lvl="4" indent="-53975" algn="l" defTabSz="914400" rtl="0" eaLnBrk="1" fontAlgn="auto" latinLnBrk="0" hangingPunct="1">
              <a:lnSpc>
                <a:spcPct val="120000"/>
              </a:lnSpc>
              <a:spcBef>
                <a:spcPct val="0"/>
              </a:spcBef>
              <a:spcAft>
                <a:spcPts val="300"/>
              </a:spcAft>
              <a:buFont typeface="Arial" panose="020B0604020202020204" pitchFamily="34" charset="0"/>
              <a:buChar char="•"/>
              <a:defRPr kumimoji="0" lang="zh-CN" altLang="en-US" sz="33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1104864" y="671665"/>
            <a:ext cx="946578" cy="180279"/>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ct val="0"/>
              </a:spcBef>
              <a:spcAft>
                <a:spcPts val="0"/>
              </a:spcAft>
              <a:buFont typeface="Arial" panose="020B0604020202020204" pitchFamily="34" charset="0"/>
              <a:buNone/>
              <a:defRPr kumimoji="0" lang="zh-CN" altLang="en-US" sz="475"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107950" indent="0">
              <a:buNone/>
              <a:defRPr sz="475" b="1"/>
            </a:lvl2pPr>
            <a:lvl3pPr marL="216535" indent="0">
              <a:buNone/>
              <a:defRPr sz="425" b="1"/>
            </a:lvl3pPr>
            <a:lvl4pPr marL="323850" indent="0">
              <a:buNone/>
              <a:defRPr sz="380" b="1"/>
            </a:lvl4pPr>
            <a:lvl5pPr marL="431800" indent="0">
              <a:buNone/>
              <a:defRPr sz="380" b="1"/>
            </a:lvl5pPr>
            <a:lvl6pPr marL="540385" indent="0">
              <a:buNone/>
              <a:defRPr sz="380" b="1"/>
            </a:lvl6pPr>
            <a:lvl7pPr marL="648335" indent="0">
              <a:buNone/>
              <a:defRPr sz="380" b="1"/>
            </a:lvl7pPr>
            <a:lvl8pPr marL="755650" indent="0">
              <a:buNone/>
              <a:defRPr sz="380" b="1"/>
            </a:lvl8pPr>
            <a:lvl9pPr marL="864235" indent="0">
              <a:buNone/>
              <a:defRPr sz="38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1104864" y="875882"/>
            <a:ext cx="946578" cy="2076605"/>
          </a:xfrm>
        </p:spPr>
        <p:txBody>
          <a:bodyPr vert="horz" lIns="101600" tIns="0" rIns="82550" bIns="0" rtlCol="0">
            <a:normAutofit/>
          </a:bodyPr>
          <a:lstStyle>
            <a:lvl1pPr marL="53975" marR="0" lvl="0" indent="-53975" algn="l" defTabSz="914400" rtl="0" eaLnBrk="1" fontAlgn="auto" latinLnBrk="0" hangingPunct="1">
              <a:lnSpc>
                <a:spcPct val="130000"/>
              </a:lnSpc>
              <a:spcBef>
                <a:spcPct val="0"/>
              </a:spcBef>
              <a:spcAft>
                <a:spcPts val="600"/>
              </a:spcAft>
              <a:buFont typeface="Arial" panose="020B0604020202020204" pitchFamily="34" charset="0"/>
              <a:buChar char="●"/>
              <a:defRPr kumimoji="0" lang="zh-CN" altLang="en-US" sz="38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161925" marR="0" lvl="1" indent="-53975" algn="l" defTabSz="914400" rtl="0" eaLnBrk="1" fontAlgn="auto" latinLnBrk="0" hangingPunct="1">
              <a:lnSpc>
                <a:spcPct val="120000"/>
              </a:lnSpc>
              <a:spcBef>
                <a:spcPct val="0"/>
              </a:spcBef>
              <a:spcAft>
                <a:spcPts val="600"/>
              </a:spcAft>
              <a:buFont typeface="Arial" panose="020B0604020202020204" pitchFamily="34" charset="0"/>
              <a:buChar char="●"/>
              <a:tabLst>
                <a:tab pos="1609725" algn="l"/>
              </a:tabLst>
              <a:defRPr kumimoji="0" lang="zh-CN" altLang="en-US" sz="38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269875" marR="0" lvl="2" indent="-53975" algn="l" defTabSz="914400" rtl="0" eaLnBrk="1" fontAlgn="auto" latinLnBrk="0" hangingPunct="1">
              <a:lnSpc>
                <a:spcPct val="120000"/>
              </a:lnSpc>
              <a:spcBef>
                <a:spcPct val="0"/>
              </a:spcBef>
              <a:spcAft>
                <a:spcPts val="600"/>
              </a:spcAft>
              <a:buFont typeface="Arial" panose="020B0604020202020204" pitchFamily="34" charset="0"/>
              <a:buChar char="●"/>
              <a:defRPr kumimoji="0" lang="zh-CN" altLang="en-US" sz="38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378460" marR="0" lvl="3" indent="-53975" algn="l" defTabSz="914400" rtl="0" eaLnBrk="1" fontAlgn="auto" latinLnBrk="0" hangingPunct="1">
              <a:lnSpc>
                <a:spcPct val="120000"/>
              </a:lnSpc>
              <a:spcBef>
                <a:spcPct val="0"/>
              </a:spcBef>
              <a:spcAft>
                <a:spcPts val="300"/>
              </a:spcAft>
              <a:buFont typeface="Wingdings" panose="05000000000000000000" charset="0"/>
              <a:buChar char=""/>
              <a:defRPr kumimoji="0" lang="zh-CN" altLang="en-US" sz="33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485775" marR="0" lvl="4" indent="-53975" algn="l" defTabSz="914400" rtl="0" eaLnBrk="1" fontAlgn="auto" latinLnBrk="0" hangingPunct="1">
              <a:lnSpc>
                <a:spcPct val="120000"/>
              </a:lnSpc>
              <a:spcBef>
                <a:spcPct val="0"/>
              </a:spcBef>
              <a:spcAft>
                <a:spcPts val="300"/>
              </a:spcAft>
              <a:buFont typeface="Arial" panose="020B0604020202020204" pitchFamily="34" charset="0"/>
              <a:buChar char="•"/>
              <a:defRPr kumimoji="0" lang="zh-CN" altLang="en-US" sz="33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2021/8/10</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107798" y="287425"/>
            <a:ext cx="1943548" cy="333346"/>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85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2021/8/10</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2021/8/10</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107798" y="734720"/>
            <a:ext cx="927209" cy="2176949"/>
          </a:xfrm>
        </p:spPr>
        <p:txBody>
          <a:bodyPr vert="horz" lIns="90000" tIns="46800" rIns="90000" bIns="46800" rtlCol="0">
            <a:normAutofit/>
          </a:bodyPr>
          <a:lstStyle>
            <a:lvl1pPr marL="0" marR="0" lvl="0" indent="0" algn="l" defTabSz="914400" rtl="0" eaLnBrk="1" fontAlgn="auto" latinLnBrk="0" hangingPunct="1">
              <a:lnSpc>
                <a:spcPct val="130000"/>
              </a:lnSpc>
              <a:spcBef>
                <a:spcPct val="0"/>
              </a:spcBef>
              <a:spcAft>
                <a:spcPts val="1000"/>
              </a:spcAft>
              <a:buFont typeface="Arial" panose="020B0604020202020204" pitchFamily="34" charset="0"/>
              <a:buNone/>
              <a:defRPr kumimoji="0" lang="zh-CN" altLang="en-US" sz="38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161925" marR="0" lvl="1" indent="-53975"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380" b="0" i="0" u="none" strike="noStrike" kern="1200" cap="none" spc="150" normalizeH="0" baseline="0" noProof="1" dirty="0">
                <a:solidFill>
                  <a:schemeClr val="tx1"/>
                </a:solidFill>
                <a:uFillTx/>
                <a:latin typeface="+mn-lt"/>
                <a:ea typeface="+mn-ea"/>
                <a:cs typeface="+mn-cs"/>
                <a:sym typeface="+mn-ea"/>
              </a:defRPr>
            </a:lvl2pPr>
            <a:lvl3pPr marL="269875" marR="0" lvl="2" indent="-53975"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380" b="0" i="0" u="none" strike="noStrike" kern="1200" cap="none" spc="150" normalizeH="0" baseline="0" noProof="1" dirty="0">
                <a:solidFill>
                  <a:schemeClr val="tx1"/>
                </a:solidFill>
                <a:uFillTx/>
                <a:latin typeface="+mn-lt"/>
                <a:ea typeface="+mn-ea"/>
                <a:cs typeface="+mn-cs"/>
                <a:sym typeface="+mn-ea"/>
              </a:defRPr>
            </a:lvl3pPr>
            <a:lvl4pPr marL="378460" marR="0" lvl="3" indent="-53975"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380" b="0" i="0" u="none" strike="noStrike" kern="1200" cap="none" spc="150" normalizeH="0" baseline="0" noProof="1" dirty="0">
                <a:solidFill>
                  <a:schemeClr val="tx1"/>
                </a:solidFill>
                <a:uFillTx/>
                <a:latin typeface="+mn-lt"/>
                <a:ea typeface="+mn-ea"/>
                <a:cs typeface="+mn-cs"/>
                <a:sym typeface="+mn-ea"/>
              </a:defRPr>
            </a:lvl4pPr>
            <a:lvl5pPr marL="485775" marR="0" lvl="4" indent="-53975"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38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1125178" y="734720"/>
            <a:ext cx="926167" cy="2176949"/>
          </a:xfrm>
        </p:spPr>
        <p:txBody>
          <a:bodyPr vert="horz" lIns="90000" tIns="46800" rIns="90000" bIns="46800" rtlCol="0">
            <a:normAutofit/>
          </a:bodyPr>
          <a:lstStyle>
            <a:lvl1pPr marL="0" marR="0" lvl="0" indent="0" algn="l" defTabSz="914400" rtl="0" eaLnBrk="1" fontAlgn="auto" latinLnBrk="0" hangingPunct="1">
              <a:lnSpc>
                <a:spcPct val="130000"/>
              </a:lnSpc>
              <a:spcBef>
                <a:spcPct val="0"/>
              </a:spcBef>
              <a:spcAft>
                <a:spcPts val="600"/>
              </a:spcAft>
              <a:buFont typeface="Arial" panose="020B0604020202020204" pitchFamily="34" charset="0"/>
              <a:buNone/>
              <a:defRPr kumimoji="0" lang="zh-CN" altLang="en-US" sz="38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10795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2021/8/10</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lvl1pPr>
              <a:defRPr baseline="0"/>
            </a:lvl1p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813425" y="431988"/>
            <a:ext cx="184978" cy="2375936"/>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66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p>
        </p:txBody>
      </p:sp>
      <p:sp>
        <p:nvSpPr>
          <p:cNvPr id="3" name="竖排文字占位符 2"/>
          <p:cNvSpPr>
            <a:spLocks noGrp="1"/>
          </p:cNvSpPr>
          <p:nvPr>
            <p:ph type="body" orient="vert" idx="1"/>
            <p:custDataLst>
              <p:tags r:id="rId2"/>
            </p:custDataLst>
          </p:nvPr>
        </p:nvSpPr>
        <p:spPr>
          <a:xfrm>
            <a:off x="162015" y="431988"/>
            <a:ext cx="1624620" cy="2375936"/>
          </a:xfrm>
        </p:spPr>
        <p:txBody>
          <a:bodyPr vert="eaVert" lIns="46800" tIns="46800" rIns="46800" bIns="46800"/>
          <a:lstStyle>
            <a:lvl1pPr marL="53975" indent="-53975"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161925" indent="-53975"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269875" indent="-53975"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378460" indent="-53975"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485775" indent="-53975"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2021/8/10</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2021/8/10</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107798" y="365660"/>
            <a:ext cx="1944186" cy="2590230"/>
          </a:xfrm>
        </p:spPr>
        <p:txBody>
          <a:bodyPr/>
          <a:lstStyle>
            <a:lvl1pPr marL="53975" indent="-53975"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161925" indent="-53975"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269875" indent="-53975"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378460" indent="-53975"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485775" indent="-53975"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2021/8/10</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212406" y="1173512"/>
            <a:ext cx="1736245" cy="48131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142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212406" y="1682034"/>
            <a:ext cx="1736245" cy="222797"/>
          </a:xfrm>
        </p:spPr>
        <p:txBody>
          <a:bodyPr lIns="90000" tIns="46800" rIns="90000" bIns="46800">
            <a:normAutofit/>
          </a:bodyPr>
          <a:lstStyle>
            <a:lvl1pPr marL="0" indent="0" algn="ctr">
              <a:lnSpc>
                <a:spcPct val="110000"/>
              </a:lnSpc>
              <a:buNone/>
              <a:defRPr sz="565" spc="200" baseline="0">
                <a:solidFill>
                  <a:schemeClr val="tx1">
                    <a:lumMod val="65000"/>
                    <a:lumOff val="35000"/>
                  </a:schemeClr>
                </a:solidFill>
              </a:defRPr>
            </a:lvl1pPr>
          </a:lstStyle>
          <a:p>
            <a:pPr lvl="0"/>
            <a:r>
              <a:rPr lang="zh-CN" altLang="en-US" dirty="0"/>
              <a:t>单击此处编辑母版文本样式</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18" Type="http://schemas.openxmlformats.org/officeDocument/2006/relationships/tags" Target="../tags/tag6.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107798" y="287425"/>
            <a:ext cx="1943548" cy="333346"/>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5"/>
            </p:custDataLst>
          </p:nvPr>
        </p:nvSpPr>
        <p:spPr>
          <a:xfrm>
            <a:off x="107798" y="704107"/>
            <a:ext cx="1943548" cy="224838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6"/>
            </p:custDataLst>
          </p:nvPr>
        </p:nvSpPr>
        <p:spPr>
          <a:xfrm>
            <a:off x="108436" y="2983100"/>
            <a:ext cx="478392" cy="149665"/>
          </a:xfrm>
          <a:prstGeom prst="rect">
            <a:avLst/>
          </a:prstGeom>
        </p:spPr>
        <p:txBody>
          <a:bodyPr vert="horz" lIns="91440" tIns="45720" rIns="91440" bIns="45720" rtlCol="0" anchor="ctr">
            <a:normAutofit/>
          </a:bodyPr>
          <a:lstStyle>
            <a:lvl1pPr algn="l">
              <a:defRPr sz="235"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t>2021/8/10</a:t>
            </a:fld>
            <a:endParaRPr lang="zh-CN" altLang="en-US"/>
          </a:p>
        </p:txBody>
      </p:sp>
      <p:sp>
        <p:nvSpPr>
          <p:cNvPr id="5" name="页脚占位符 4"/>
          <p:cNvSpPr>
            <a:spLocks noGrp="1"/>
          </p:cNvSpPr>
          <p:nvPr>
            <p:ph type="ftr" sz="quarter" idx="3"/>
            <p:custDataLst>
              <p:tags r:id="rId17"/>
            </p:custDataLst>
          </p:nvPr>
        </p:nvSpPr>
        <p:spPr>
          <a:xfrm>
            <a:off x="729282" y="2983100"/>
            <a:ext cx="701642" cy="149665"/>
          </a:xfrm>
          <a:prstGeom prst="rect">
            <a:avLst/>
          </a:prstGeom>
        </p:spPr>
        <p:txBody>
          <a:bodyPr vert="horz" lIns="91440" tIns="45720" rIns="91440" bIns="45720" rtlCol="0" anchor="ctr">
            <a:normAutofit/>
          </a:bodyPr>
          <a:lstStyle>
            <a:lvl1pPr algn="ctr">
              <a:defRPr sz="235"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1572953" y="2983100"/>
            <a:ext cx="478392" cy="149665"/>
          </a:xfrm>
          <a:prstGeom prst="rect">
            <a:avLst/>
          </a:prstGeom>
        </p:spPr>
        <p:txBody>
          <a:bodyPr vert="horz" lIns="91440" tIns="45720" rIns="91440" bIns="45720" rtlCol="0" anchor="ctr">
            <a:normAutofit/>
          </a:bodyPr>
          <a:lstStyle>
            <a:lvl1pPr algn="r">
              <a:defRPr sz="235"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t>‹#›</a:t>
            </a:fld>
            <a:endParaRPr lang="zh-CN" altLang="en-US" dirty="0"/>
          </a:p>
        </p:txBody>
      </p:sp>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216535" rtl="0" eaLnBrk="1" fontAlgn="auto" latinLnBrk="0" hangingPunct="1">
        <a:lnSpc>
          <a:spcPct val="100000"/>
        </a:lnSpc>
        <a:spcBef>
          <a:spcPct val="0"/>
        </a:spcBef>
        <a:buNone/>
        <a:defRPr sz="85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53975" indent="-53975" algn="l" defTabSz="216535" rtl="0" eaLnBrk="1" fontAlgn="auto" latinLnBrk="0" hangingPunct="1">
        <a:lnSpc>
          <a:spcPct val="130000"/>
        </a:lnSpc>
        <a:spcBef>
          <a:spcPct val="0"/>
        </a:spcBef>
        <a:spcAft>
          <a:spcPts val="1000"/>
        </a:spcAft>
        <a:buFont typeface="Arial" panose="020B0604020202020204" pitchFamily="34" charset="0"/>
        <a:buChar char="●"/>
        <a:defRPr sz="425"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161925" indent="-53975" algn="l" defTabSz="216535" rtl="0" eaLnBrk="1" fontAlgn="auto" latinLnBrk="0" hangingPunct="1">
        <a:lnSpc>
          <a:spcPct val="120000"/>
        </a:lnSpc>
        <a:spcBef>
          <a:spcPct val="0"/>
        </a:spcBef>
        <a:spcAft>
          <a:spcPts val="600"/>
        </a:spcAft>
        <a:buFont typeface="Arial" panose="020B0604020202020204" pitchFamily="34" charset="0"/>
        <a:buChar char="●"/>
        <a:tabLst>
          <a:tab pos="380365" algn="l"/>
          <a:tab pos="380365" algn="l"/>
          <a:tab pos="380365" algn="l"/>
          <a:tab pos="380365" algn="l"/>
        </a:tabLst>
        <a:defRPr sz="38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269875" indent="-53975" algn="l" defTabSz="216535" rtl="0" eaLnBrk="1" fontAlgn="auto" latinLnBrk="0" hangingPunct="1">
        <a:lnSpc>
          <a:spcPct val="120000"/>
        </a:lnSpc>
        <a:spcBef>
          <a:spcPct val="0"/>
        </a:spcBef>
        <a:spcAft>
          <a:spcPts val="600"/>
        </a:spcAft>
        <a:buFont typeface="Arial" panose="020B0604020202020204" pitchFamily="34" charset="0"/>
        <a:buChar char="●"/>
        <a:defRPr sz="38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378460" indent="-53975" algn="l" defTabSz="216535" rtl="0" eaLnBrk="1" fontAlgn="auto" latinLnBrk="0" hangingPunct="1">
        <a:lnSpc>
          <a:spcPct val="120000"/>
        </a:lnSpc>
        <a:spcBef>
          <a:spcPct val="0"/>
        </a:spcBef>
        <a:spcAft>
          <a:spcPts val="300"/>
        </a:spcAft>
        <a:buFont typeface="Wingdings" panose="05000000000000000000" charset="0"/>
        <a:buChar char=""/>
        <a:defRPr sz="33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485775" indent="-53975" algn="l" defTabSz="216535" rtl="0" eaLnBrk="1" fontAlgn="auto" latinLnBrk="0" hangingPunct="1">
        <a:lnSpc>
          <a:spcPct val="120000"/>
        </a:lnSpc>
        <a:spcBef>
          <a:spcPct val="0"/>
        </a:spcBef>
        <a:spcAft>
          <a:spcPts val="300"/>
        </a:spcAft>
        <a:buFont typeface="Arial" panose="020B0604020202020204" pitchFamily="34" charset="0"/>
        <a:buChar char="•"/>
        <a:defRPr sz="33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593725" indent="-53975" algn="l" defTabSz="216535" rtl="0" eaLnBrk="1" latinLnBrk="0" hangingPunct="1">
        <a:lnSpc>
          <a:spcPct val="90000"/>
        </a:lnSpc>
        <a:spcBef>
          <a:spcPts val="115"/>
        </a:spcBef>
        <a:buFont typeface="Arial" panose="020B0604020202020204" pitchFamily="34" charset="0"/>
        <a:buChar char="•"/>
        <a:defRPr sz="425" kern="1200">
          <a:solidFill>
            <a:schemeClr val="tx1"/>
          </a:solidFill>
          <a:latin typeface="+mn-lt"/>
          <a:ea typeface="+mn-ea"/>
          <a:cs typeface="+mn-cs"/>
        </a:defRPr>
      </a:lvl6pPr>
      <a:lvl7pPr marL="702310" indent="-53975" algn="l" defTabSz="216535" rtl="0" eaLnBrk="1" latinLnBrk="0" hangingPunct="1">
        <a:lnSpc>
          <a:spcPct val="90000"/>
        </a:lnSpc>
        <a:spcBef>
          <a:spcPts val="115"/>
        </a:spcBef>
        <a:buFont typeface="Arial" panose="020B0604020202020204" pitchFamily="34" charset="0"/>
        <a:buChar char="•"/>
        <a:defRPr sz="425" kern="1200">
          <a:solidFill>
            <a:schemeClr val="tx1"/>
          </a:solidFill>
          <a:latin typeface="+mn-lt"/>
          <a:ea typeface="+mn-ea"/>
          <a:cs typeface="+mn-cs"/>
        </a:defRPr>
      </a:lvl7pPr>
      <a:lvl8pPr marL="810260" indent="-53975" algn="l" defTabSz="216535" rtl="0" eaLnBrk="1" latinLnBrk="0" hangingPunct="1">
        <a:lnSpc>
          <a:spcPct val="90000"/>
        </a:lnSpc>
        <a:spcBef>
          <a:spcPts val="115"/>
        </a:spcBef>
        <a:buFont typeface="Arial" panose="020B0604020202020204" pitchFamily="34" charset="0"/>
        <a:buChar char="•"/>
        <a:defRPr sz="425" kern="1200">
          <a:solidFill>
            <a:schemeClr val="tx1"/>
          </a:solidFill>
          <a:latin typeface="+mn-lt"/>
          <a:ea typeface="+mn-ea"/>
          <a:cs typeface="+mn-cs"/>
        </a:defRPr>
      </a:lvl8pPr>
      <a:lvl9pPr marL="918210" indent="-53975" algn="l" defTabSz="216535" rtl="0" eaLnBrk="1" latinLnBrk="0" hangingPunct="1">
        <a:lnSpc>
          <a:spcPct val="90000"/>
        </a:lnSpc>
        <a:spcBef>
          <a:spcPts val="115"/>
        </a:spcBef>
        <a:buFont typeface="Arial" panose="020B0604020202020204" pitchFamily="34" charset="0"/>
        <a:buChar char="•"/>
        <a:defRPr sz="425" kern="1200">
          <a:solidFill>
            <a:schemeClr val="tx1"/>
          </a:solidFill>
          <a:latin typeface="+mn-lt"/>
          <a:ea typeface="+mn-ea"/>
          <a:cs typeface="+mn-cs"/>
        </a:defRPr>
      </a:lvl9pPr>
    </p:bodyStyle>
    <p:otherStyle>
      <a:defPPr>
        <a:defRPr lang="zh-CN"/>
      </a:defPPr>
      <a:lvl1pPr marL="0" algn="l" defTabSz="216535" rtl="0" eaLnBrk="1" latinLnBrk="0" hangingPunct="1">
        <a:defRPr sz="425" kern="1200">
          <a:solidFill>
            <a:schemeClr val="tx1"/>
          </a:solidFill>
          <a:latin typeface="+mn-lt"/>
          <a:ea typeface="+mn-ea"/>
          <a:cs typeface="+mn-cs"/>
        </a:defRPr>
      </a:lvl1pPr>
      <a:lvl2pPr marL="107950" algn="l" defTabSz="216535" rtl="0" eaLnBrk="1" latinLnBrk="0" hangingPunct="1">
        <a:defRPr sz="425" kern="1200">
          <a:solidFill>
            <a:schemeClr val="tx1"/>
          </a:solidFill>
          <a:latin typeface="+mn-lt"/>
          <a:ea typeface="+mn-ea"/>
          <a:cs typeface="+mn-cs"/>
        </a:defRPr>
      </a:lvl2pPr>
      <a:lvl3pPr marL="216535" algn="l" defTabSz="216535" rtl="0" eaLnBrk="1" latinLnBrk="0" hangingPunct="1">
        <a:defRPr sz="425" kern="1200">
          <a:solidFill>
            <a:schemeClr val="tx1"/>
          </a:solidFill>
          <a:latin typeface="+mn-lt"/>
          <a:ea typeface="+mn-ea"/>
          <a:cs typeface="+mn-cs"/>
        </a:defRPr>
      </a:lvl3pPr>
      <a:lvl4pPr marL="323850" algn="l" defTabSz="216535" rtl="0" eaLnBrk="1" latinLnBrk="0" hangingPunct="1">
        <a:defRPr sz="425" kern="1200">
          <a:solidFill>
            <a:schemeClr val="tx1"/>
          </a:solidFill>
          <a:latin typeface="+mn-lt"/>
          <a:ea typeface="+mn-ea"/>
          <a:cs typeface="+mn-cs"/>
        </a:defRPr>
      </a:lvl4pPr>
      <a:lvl5pPr marL="431800" algn="l" defTabSz="216535" rtl="0" eaLnBrk="1" latinLnBrk="0" hangingPunct="1">
        <a:defRPr sz="425" kern="1200">
          <a:solidFill>
            <a:schemeClr val="tx1"/>
          </a:solidFill>
          <a:latin typeface="+mn-lt"/>
          <a:ea typeface="+mn-ea"/>
          <a:cs typeface="+mn-cs"/>
        </a:defRPr>
      </a:lvl5pPr>
      <a:lvl6pPr marL="540385" algn="l" defTabSz="216535" rtl="0" eaLnBrk="1" latinLnBrk="0" hangingPunct="1">
        <a:defRPr sz="425" kern="1200">
          <a:solidFill>
            <a:schemeClr val="tx1"/>
          </a:solidFill>
          <a:latin typeface="+mn-lt"/>
          <a:ea typeface="+mn-ea"/>
          <a:cs typeface="+mn-cs"/>
        </a:defRPr>
      </a:lvl6pPr>
      <a:lvl7pPr marL="648335" algn="l" defTabSz="216535" rtl="0" eaLnBrk="1" latinLnBrk="0" hangingPunct="1">
        <a:defRPr sz="425" kern="1200">
          <a:solidFill>
            <a:schemeClr val="tx1"/>
          </a:solidFill>
          <a:latin typeface="+mn-lt"/>
          <a:ea typeface="+mn-ea"/>
          <a:cs typeface="+mn-cs"/>
        </a:defRPr>
      </a:lvl7pPr>
      <a:lvl8pPr marL="755650" algn="l" defTabSz="216535" rtl="0" eaLnBrk="1" latinLnBrk="0" hangingPunct="1">
        <a:defRPr sz="425" kern="1200">
          <a:solidFill>
            <a:schemeClr val="tx1"/>
          </a:solidFill>
          <a:latin typeface="+mn-lt"/>
          <a:ea typeface="+mn-ea"/>
          <a:cs typeface="+mn-cs"/>
        </a:defRPr>
      </a:lvl8pPr>
      <a:lvl9pPr marL="864235" algn="l" defTabSz="216535" rtl="0" eaLnBrk="1" latinLnBrk="0" hangingPunct="1">
        <a:defRPr sz="4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63.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8D75E92D-A54D-43C3-9370-4FBC7D38D9F3}"/>
              </a:ext>
            </a:extLst>
          </p:cNvPr>
          <p:cNvGrpSpPr/>
          <p:nvPr/>
        </p:nvGrpSpPr>
        <p:grpSpPr>
          <a:xfrm>
            <a:off x="-49530" y="14287"/>
            <a:ext cx="2163621" cy="3242178"/>
            <a:chOff x="-49530" y="14287"/>
            <a:chExt cx="2163621" cy="3242178"/>
          </a:xfrm>
        </p:grpSpPr>
        <p:sp>
          <p:nvSpPr>
            <p:cNvPr id="27" name="文本框 26"/>
            <p:cNvSpPr txBox="1"/>
            <p:nvPr/>
          </p:nvSpPr>
          <p:spPr>
            <a:xfrm>
              <a:off x="-49530" y="211455"/>
              <a:ext cx="2159635" cy="4298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srgbClr val="FFFFFF"/>
                  </a:solidFill>
                  <a:effectLst/>
                  <a:uLnTx/>
                  <a:uFillTx/>
                  <a:latin typeface="华文新魏" panose="02010800040101010101" charset="-122"/>
                  <a:ea typeface="华文新魏" panose="02010800040101010101" charset="-122"/>
                  <a:cs typeface="华文新魏" panose="02010800040101010101" charset="-122"/>
                </a:rPr>
                <a:t>“</a:t>
              </a:r>
              <a:r>
                <a:rPr kumimoji="0" lang="zh-CN" altLang="en-US" sz="1100" b="1" i="0" u="none" strike="noStrike" kern="1200" cap="none" spc="0" normalizeH="0" baseline="0" noProof="0" dirty="0">
                  <a:ln>
                    <a:noFill/>
                  </a:ln>
                  <a:solidFill>
                    <a:srgbClr val="FFBA55">
                      <a:lumMod val="60000"/>
                      <a:lumOff val="40000"/>
                    </a:srgbClr>
                  </a:solidFill>
                  <a:effectLst/>
                  <a:uLnTx/>
                  <a:uFillTx/>
                  <a:latin typeface="华文新魏" panose="02010800040101010101" charset="-122"/>
                  <a:ea typeface="华文新魏" panose="02010800040101010101" charset="-122"/>
                  <a:cs typeface="华文新魏" panose="02010800040101010101" charset="-122"/>
                </a:rPr>
                <a:t>芯</a:t>
              </a:r>
              <a:r>
                <a:rPr kumimoji="0" lang="zh-CN" altLang="en-US" sz="1100" b="1" i="0" u="none" strike="noStrike" kern="1200" cap="none" spc="0" normalizeH="0" baseline="0" noProof="0" dirty="0">
                  <a:ln>
                    <a:noFill/>
                  </a:ln>
                  <a:solidFill>
                    <a:srgbClr val="FFFFFF"/>
                  </a:solidFill>
                  <a:effectLst/>
                  <a:uLnTx/>
                  <a:uFillTx/>
                  <a:latin typeface="华文新魏" panose="02010800040101010101" charset="-122"/>
                  <a:ea typeface="华文新魏" panose="02010800040101010101" charset="-122"/>
                  <a:cs typeface="华文新魏" panose="02010800040101010101" charset="-122"/>
                </a:rPr>
                <a:t>”语“</a:t>
              </a:r>
              <a:r>
                <a:rPr kumimoji="0" lang="zh-CN" altLang="en-US" sz="1100" b="1" i="0" u="none" strike="noStrike" kern="1200" cap="none" spc="0" normalizeH="0" baseline="0" noProof="0" dirty="0">
                  <a:ln>
                    <a:noFill/>
                  </a:ln>
                  <a:solidFill>
                    <a:srgbClr val="FFBA55">
                      <a:lumMod val="60000"/>
                      <a:lumOff val="40000"/>
                    </a:srgbClr>
                  </a:solidFill>
                  <a:effectLst/>
                  <a:uLnTx/>
                  <a:uFillTx/>
                  <a:latin typeface="华文新魏" panose="02010800040101010101" charset="-122"/>
                  <a:ea typeface="华文新魏" panose="02010800040101010101" charset="-122"/>
                  <a:cs typeface="华文新魏" panose="02010800040101010101" charset="-122"/>
                </a:rPr>
                <a:t>芯</a:t>
              </a:r>
              <a:r>
                <a:rPr kumimoji="0" lang="zh-CN" altLang="en-US" sz="1100" b="1" i="0" u="none" strike="noStrike" kern="1200" cap="none" spc="0" normalizeH="0" baseline="0" noProof="0" dirty="0">
                  <a:ln>
                    <a:noFill/>
                  </a:ln>
                  <a:solidFill>
                    <a:srgbClr val="FFFFFF"/>
                  </a:solidFill>
                  <a:effectLst/>
                  <a:uLnTx/>
                  <a:uFillTx/>
                  <a:latin typeface="华文新魏" panose="02010800040101010101" charset="-122"/>
                  <a:ea typeface="华文新魏" panose="02010800040101010101" charset="-122"/>
                  <a:cs typeface="华文新魏" panose="02010800040101010101" charset="-122"/>
                </a:rPr>
                <a:t>”愿系列学术报告</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1" i="0" u="none" strike="noStrike" kern="1200" cap="none" spc="0" normalizeH="0" baseline="0" noProof="0" dirty="0">
                <a:ln>
                  <a:noFill/>
                </a:ln>
                <a:solidFill>
                  <a:srgbClr val="FFFFFF"/>
                </a:solidFill>
                <a:effectLst/>
                <a:uLnTx/>
                <a:uFillTx/>
                <a:latin typeface="华文新魏" panose="02010800040101010101" charset="-122"/>
                <a:ea typeface="华文新魏" panose="02010800040101010101" charset="-122"/>
                <a:cs typeface="华文新魏" panose="02010800040101010101" charset="-122"/>
              </a:endParaRPr>
            </a:p>
          </p:txBody>
        </p:sp>
        <p:grpSp>
          <p:nvGrpSpPr>
            <p:cNvPr id="37" name="组合 36"/>
            <p:cNvGrpSpPr/>
            <p:nvPr/>
          </p:nvGrpSpPr>
          <p:grpSpPr>
            <a:xfrm>
              <a:off x="55197" y="444500"/>
              <a:ext cx="2058894" cy="2695583"/>
              <a:chOff x="-1134" y="1357"/>
              <a:chExt cx="6090" cy="8490"/>
            </a:xfrm>
          </p:grpSpPr>
          <p:sp>
            <p:nvSpPr>
              <p:cNvPr id="38" name="文本框 37"/>
              <p:cNvSpPr txBox="1"/>
              <p:nvPr/>
            </p:nvSpPr>
            <p:spPr>
              <a:xfrm>
                <a:off x="194" y="1357"/>
                <a:ext cx="3518" cy="6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学术沙龙（第</a:t>
                </a:r>
                <a:r>
                  <a:rPr kumimoji="0" lang="en-US" altLang="zh-CN" sz="8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27</a:t>
                </a:r>
                <a:r>
                  <a:rPr kumimoji="0" lang="zh-CN" altLang="en-US" sz="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期）</a:t>
                </a:r>
              </a:p>
            </p:txBody>
          </p:sp>
          <p:sp>
            <p:nvSpPr>
              <p:cNvPr id="39" name="文本框 38"/>
              <p:cNvSpPr txBox="1"/>
              <p:nvPr/>
            </p:nvSpPr>
            <p:spPr>
              <a:xfrm>
                <a:off x="92" y="1783"/>
                <a:ext cx="4864" cy="18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
                  </a:spcAft>
                  <a:buClrTx/>
                  <a:buSzTx/>
                  <a:buFontTx/>
                  <a:buNone/>
                  <a:tabLst/>
                  <a:defRPr/>
                </a:pPr>
                <a:r>
                  <a:rPr kumimoji="0" lang="zh-CN" altLang="en-US" sz="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时间：</a:t>
                </a:r>
                <a:r>
                  <a:rPr kumimoji="0" lang="en-US" altLang="zh-CN" sz="600" b="0"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2021</a:t>
                </a:r>
                <a:r>
                  <a:rPr kumimoji="0" lang="zh-CN" altLang="en-US" sz="600" b="0"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年</a:t>
                </a:r>
                <a:r>
                  <a:rPr kumimoji="0" lang="en-US" altLang="zh-CN" sz="600" b="0"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08</a:t>
                </a:r>
                <a:r>
                  <a:rPr kumimoji="0" lang="zh-CN" altLang="en-US" sz="600" b="0"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月</a:t>
                </a:r>
                <a:r>
                  <a:rPr kumimoji="0" lang="en-US" altLang="zh-CN" sz="600" b="0"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14</a:t>
                </a:r>
                <a:r>
                  <a:rPr kumimoji="0" lang="zh-CN" altLang="en-US" sz="600" b="0"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日 </a:t>
                </a:r>
                <a:r>
                  <a:rPr kumimoji="0" lang="en-US" altLang="zh-CN" sz="600" b="0"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10:30—12:00</a:t>
                </a:r>
              </a:p>
              <a:p>
                <a:pPr marL="0" marR="0" lvl="0" indent="0" algn="l" defTabSz="914400" rtl="0" eaLnBrk="1" fontAlgn="auto" latinLnBrk="0" hangingPunct="1">
                  <a:lnSpc>
                    <a:spcPct val="100000"/>
                  </a:lnSpc>
                  <a:spcBef>
                    <a:spcPts val="0"/>
                  </a:spcBef>
                  <a:spcAft>
                    <a:spcPts val="120"/>
                  </a:spcAft>
                  <a:buClrTx/>
                  <a:buSzTx/>
                  <a:buFontTx/>
                  <a:buNone/>
                  <a:tabLst/>
                  <a:defRPr/>
                </a:pPr>
                <a:r>
                  <a:rPr kumimoji="0" lang="zh-CN" altLang="en-US" sz="600" b="0"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地点：浙大杭州科创中心</a:t>
                </a:r>
                <a:r>
                  <a:rPr kumimoji="0" lang="en-US" altLang="zh-CN" sz="600" b="0"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10</a:t>
                </a:r>
                <a:r>
                  <a:rPr kumimoji="0" lang="zh-CN" altLang="en-US" sz="600" b="0"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号楼</a:t>
                </a:r>
                <a:r>
                  <a:rPr kumimoji="0" lang="en-US" altLang="zh-CN" sz="600" b="0"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217</a:t>
                </a:r>
                <a:r>
                  <a:rPr kumimoji="0" lang="zh-CN" altLang="en-US" sz="600" b="0"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室</a:t>
                </a:r>
                <a:endParaRPr kumimoji="0" lang="en-US" altLang="zh-CN" sz="600" b="0"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120"/>
                  </a:spcAft>
                  <a:buClrTx/>
                  <a:buSzTx/>
                  <a:buFontTx/>
                  <a:buNone/>
                  <a:tabLst/>
                  <a:defRPr/>
                </a:pPr>
                <a:r>
                  <a:rPr kumimoji="0" lang="zh-CN" altLang="en-US" sz="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主讲人：万青 教授</a:t>
                </a:r>
                <a:endParaRPr kumimoji="0" lang="en-US" altLang="zh-CN" sz="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120"/>
                  </a:spcAft>
                  <a:buClrTx/>
                  <a:buSzTx/>
                  <a:buFontTx/>
                  <a:buNone/>
                  <a:tabLst/>
                  <a:defRPr/>
                </a:pPr>
                <a:r>
                  <a:rPr kumimoji="0" lang="zh-CN" altLang="en-US" sz="600" b="0" i="0" u="none" strike="noStrike" kern="1200" cap="none" spc="0" normalizeH="0" baseline="0" noProof="0" dirty="0">
                    <a:ln>
                      <a:noFill/>
                    </a:ln>
                    <a:solidFill>
                      <a:srgbClr val="FFFF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报告主题：氧化物神经形态晶体管及其类脑芯片应用</a:t>
                </a:r>
              </a:p>
            </p:txBody>
          </p:sp>
          <p:sp>
            <p:nvSpPr>
              <p:cNvPr id="44" name="文本框 43"/>
              <p:cNvSpPr txBox="1"/>
              <p:nvPr/>
            </p:nvSpPr>
            <p:spPr>
              <a:xfrm>
                <a:off x="-1134" y="3776"/>
                <a:ext cx="6067" cy="6071"/>
              </a:xfrm>
              <a:prstGeom prst="rect">
                <a:avLst/>
              </a:prstGeom>
              <a:noFill/>
            </p:spPr>
            <p:txBody>
              <a:bodyPr wrap="square" rtlCol="0">
                <a:sp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zh-CN" altLang="en-US" sz="8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嘉宾介绍</a:t>
                </a:r>
                <a:r>
                  <a:rPr lang="zh-CN" altLang="en-US" sz="800" b="1" dirty="0">
                    <a:solidFill>
                      <a:srgbClr val="FFFFFF"/>
                    </a:solidFill>
                    <a:latin typeface="Times New Roman" panose="02020603050405020304" pitchFamily="18" charset="0"/>
                    <a:ea typeface="微软雅黑"/>
                    <a:cs typeface="Times New Roman" panose="02020603050405020304" pitchFamily="18" charset="0"/>
                    <a:sym typeface="Wingdings" panose="05000000000000000000" pitchFamily="2" charset="2"/>
                  </a:rPr>
                  <a:t>（字符一般相差两个等级）</a:t>
                </a:r>
                <a:r>
                  <a:rPr kumimoji="0" lang="zh-CN" altLang="en-US" sz="80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  </a:t>
                </a:r>
                <a:endParaRPr kumimoji="0" lang="en-US" altLang="zh-CN" sz="80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endParaRPr>
              </a:p>
              <a:p>
                <a:pPr marL="0" marR="0" lvl="0" indent="90000" algn="just" defTabSz="914400" rtl="0" eaLnBrk="1" fontAlgn="auto" latinLnBrk="0" hangingPunct="1">
                  <a:lnSpc>
                    <a:spcPct val="110000"/>
                  </a:lnSpc>
                  <a:spcBef>
                    <a:spcPts val="0"/>
                  </a:spcBef>
                  <a:spcAft>
                    <a:spcPts val="300"/>
                  </a:spcAft>
                  <a:buClrTx/>
                  <a:buSzTx/>
                  <a:buFontTx/>
                  <a:buNone/>
                  <a:tabLst/>
                  <a:defRPr/>
                </a:pP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XX</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，国家杰出青年基金获得者，</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XX</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大学电子科学与工程学院教授</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博士生导师。</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1998</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年本科毕业于浙江大学材料系，</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2004</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年在</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XXX</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微系统所获微电子学博士学位，之后在英国剑桥大学、美国密西根大学、斯坦福大学从事博士后、访问学者科研工作，</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2013</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年</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4</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月加盟</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XXX</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大学电子工程学院。主要从事氧化物半导体及其新概念器件应用研究。累计在</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Nature Communications</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Advanced Materials</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Nano Letters</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IEEE Electron Device Letters</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和</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Appl. Phys. Letts.</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等权威学术杂志上发表论文</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200</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多篇，累计</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SCI</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他引</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1</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万多次。先后荣获中国科学院院长特别奖、高等学校自然科学一等奖、中国青年科技奖、万人计划人才、国家杰出青年基金等奖励和荣誉。</a:t>
                </a:r>
                <a:endParaRPr lang="en-US" altLang="zh-CN" sz="450" dirty="0">
                  <a:solidFill>
                    <a:srgbClr val="FFFFFF"/>
                  </a:solidFill>
                  <a:latin typeface="Times New Roman" panose="02020603050405020304" pitchFamily="18" charset="0"/>
                  <a:ea typeface="微软雅黑"/>
                  <a:cs typeface="Times New Roman" panose="02020603050405020304" pitchFamily="18" charset="0"/>
                </a:endParaRPr>
              </a:p>
              <a:p>
                <a:pPr marL="0" marR="0" lvl="0" algn="just" defTabSz="914400" rtl="0" eaLnBrk="1" fontAlgn="auto" latinLnBrk="0" hangingPunct="1">
                  <a:lnSpc>
                    <a:spcPct val="110000"/>
                  </a:lnSpc>
                  <a:spcBef>
                    <a:spcPts val="0"/>
                  </a:spcBef>
                  <a:buClrTx/>
                  <a:buSzTx/>
                  <a:buFontTx/>
                  <a:buNone/>
                  <a:tabLst/>
                  <a:defRPr/>
                </a:pPr>
                <a:r>
                  <a:rPr kumimoji="0" lang="zh-CN" altLang="en-US" sz="8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报告摘要：</a:t>
                </a:r>
                <a:endParaRPr kumimoji="0" lang="en-US" altLang="zh-CN" sz="800" b="1"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endParaRPr>
              </a:p>
              <a:p>
                <a:pPr marL="0" marR="0" lvl="0" indent="90000" algn="just" defTabSz="914400" rtl="0" eaLnBrk="1" fontAlgn="auto" latinLnBrk="0" hangingPunct="1">
                  <a:lnSpc>
                    <a:spcPct val="110000"/>
                  </a:lnSpc>
                  <a:spcBef>
                    <a:spcPts val="0"/>
                  </a:spcBef>
                  <a:spcAft>
                    <a:spcPts val="0"/>
                  </a:spcAft>
                  <a:buClrTx/>
                  <a:buSzTx/>
                  <a:buFontTx/>
                  <a:buNone/>
                  <a:tabLst/>
                  <a:defRPr/>
                </a:pP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神经元</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(Neurons)</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是大脑记忆和信息处理的基本单元，突触则是神经元之间在功能上发生联系的部位，也是信息传递和处理的关键部位。从底层出发研制具有突触</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神经元功能的新概念器件对于构建神经形态系统和研制新型 “类脑芯片”意义十分重大。研究表明，基于界面离子</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电子调控的多端口薄膜晶体管在该领域具有重大应用前景。本课题组首次采用固态电解质作为栅介质研制了一系列非晶氧化物双电层晶体管，并深入研究了该类器件在人造突触</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神经元神经形态器件领域的应用。利用该类多端口离子</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电子耦合器件成功实现了生物突触的短</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长程记忆、尖峰时间依赖的可塑性（</a:t>
                </a:r>
                <a:r>
                  <a:rPr kumimoji="0" lang="en-US" altLang="zh-CN"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STDP</a:t>
                </a:r>
                <a:r>
                  <a:rPr kumimoji="0" lang="zh-CN" altLang="en-US" sz="45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）、高通滤波、树突动力学算法等生物信息处理功能的仿生。研究结果为超低功耗类脑芯片的研制与类脑计算的实现提供了一种全新的材料与器件选择</a:t>
                </a:r>
                <a:r>
                  <a:rPr kumimoji="0" lang="zh-CN" altLang="en-US" sz="50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rPr>
                  <a:t>。</a:t>
                </a:r>
                <a:endParaRPr kumimoji="0" lang="en-US" altLang="zh-CN" sz="500" b="0" i="0" u="none" strike="noStrike" kern="1200" cap="none" spc="0" normalizeH="0" baseline="0" noProof="0" dirty="0">
                  <a:ln>
                    <a:noFill/>
                  </a:ln>
                  <a:solidFill>
                    <a:srgbClr val="FFFFFF"/>
                  </a:solidFill>
                  <a:effectLst/>
                  <a:uLnTx/>
                  <a:uFillTx/>
                  <a:latin typeface="Times New Roman" panose="02020603050405020304" pitchFamily="18" charset="0"/>
                  <a:ea typeface="微软雅黑"/>
                  <a:cs typeface="Times New Roman" panose="02020603050405020304" pitchFamily="18" charset="0"/>
                </a:endParaRPr>
              </a:p>
            </p:txBody>
          </p:sp>
        </p:grpSp>
        <p:sp>
          <p:nvSpPr>
            <p:cNvPr id="48" name="文本框 47"/>
            <p:cNvSpPr txBox="1"/>
            <p:nvPr/>
          </p:nvSpPr>
          <p:spPr>
            <a:xfrm>
              <a:off x="666566" y="3087188"/>
              <a:ext cx="825867" cy="1692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00" b="0" i="0" u="none" strike="noStrike" kern="1200" cap="none" spc="0" normalizeH="0" baseline="0" noProof="0" dirty="0">
                  <a:ln>
                    <a:noFill/>
                  </a:ln>
                  <a:solidFill>
                    <a:srgbClr val="FFBA55">
                      <a:lumMod val="60000"/>
                      <a:lumOff val="40000"/>
                    </a:srgbClr>
                  </a:solidFill>
                  <a:effectLst/>
                  <a:uLnTx/>
                  <a:uFillTx/>
                  <a:latin typeface="微软雅黑"/>
                  <a:ea typeface="微软雅黑"/>
                  <a:cs typeface="+mn-cs"/>
                </a:rPr>
                <a:t>欢迎老师同学们参与！</a:t>
              </a:r>
            </a:p>
          </p:txBody>
        </p:sp>
        <p:pic>
          <p:nvPicPr>
            <p:cNvPr id="5" name="图片 4">
              <a:extLst>
                <a:ext uri="{FF2B5EF4-FFF2-40B4-BE49-F238E27FC236}">
                  <a16:creationId xmlns:a16="http://schemas.microsoft.com/office/drawing/2014/main" id="{F8CE938B-DF78-432C-9EF8-2558F0F6A5E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307661" y="38031"/>
              <a:ext cx="711930" cy="184870"/>
            </a:xfrm>
            <a:prstGeom prst="rect">
              <a:avLst/>
            </a:prstGeom>
          </p:spPr>
        </p:pic>
        <p:sp>
          <p:nvSpPr>
            <p:cNvPr id="14" name="矩形 13">
              <a:extLst>
                <a:ext uri="{FF2B5EF4-FFF2-40B4-BE49-F238E27FC236}">
                  <a16:creationId xmlns:a16="http://schemas.microsoft.com/office/drawing/2014/main" id="{7CDDF008-989B-438C-A3FF-AC92953922CC}"/>
                </a:ext>
              </a:extLst>
            </p:cNvPr>
            <p:cNvSpPr/>
            <p:nvPr/>
          </p:nvSpPr>
          <p:spPr>
            <a:xfrm>
              <a:off x="2832" y="14287"/>
              <a:ext cx="1047151" cy="213995"/>
            </a:xfrm>
            <a:prstGeom prst="rect">
              <a:avLst/>
            </a:prstGeom>
            <a:solidFill>
              <a:srgbClr val="023E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pic>
          <p:nvPicPr>
            <p:cNvPr id="12" name="图片 11">
              <a:extLst>
                <a:ext uri="{FF2B5EF4-FFF2-40B4-BE49-F238E27FC236}">
                  <a16:creationId xmlns:a16="http://schemas.microsoft.com/office/drawing/2014/main" id="{0A08F5DF-AF5C-4643-974E-F9BD7A954DF6}"/>
                </a:ext>
              </a:extLst>
            </p:cNvPr>
            <p:cNvPicPr>
              <a:picLocks noChangeAspect="1"/>
            </p:cNvPicPr>
            <p:nvPr/>
          </p:nvPicPr>
          <p:blipFill>
            <a:blip r:embed="rId5" cstate="hqprint">
              <a:clrChange>
                <a:clrFrom>
                  <a:srgbClr val="FFFFFF"/>
                </a:clrFrom>
                <a:clrTo>
                  <a:srgbClr val="FFFFFF">
                    <a:alpha val="0"/>
                  </a:srgbClr>
                </a:clrTo>
              </a:clrChange>
              <a:biLevel thresh="25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tretch>
              <a:fillRect/>
            </a:stretch>
          </p:blipFill>
          <p:spPr>
            <a:xfrm>
              <a:off x="41352" y="38787"/>
              <a:ext cx="868926" cy="197289"/>
            </a:xfrm>
            <a:prstGeom prst="rect">
              <a:avLst/>
            </a:prstGeom>
          </p:spPr>
        </p:pic>
        <p:sp>
          <p:nvSpPr>
            <p:cNvPr id="15" name="文本框 14">
              <a:extLst>
                <a:ext uri="{FF2B5EF4-FFF2-40B4-BE49-F238E27FC236}">
                  <a16:creationId xmlns:a16="http://schemas.microsoft.com/office/drawing/2014/main" id="{4199A1B4-B743-4CF7-8857-C2CC9F7BA185}"/>
                </a:ext>
              </a:extLst>
            </p:cNvPr>
            <p:cNvSpPr txBox="1"/>
            <p:nvPr/>
          </p:nvSpPr>
          <p:spPr>
            <a:xfrm>
              <a:off x="41352" y="3085599"/>
              <a:ext cx="888288" cy="14619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50" b="1" i="0" u="none" strike="noStrike" kern="1200" cap="none" spc="0" normalizeH="0" baseline="0" noProof="0" dirty="0">
                  <a:ln>
                    <a:noFill/>
                  </a:ln>
                  <a:solidFill>
                    <a:prstClr val="white"/>
                  </a:solidFill>
                  <a:effectLst/>
                  <a:uLnTx/>
                  <a:uFillTx/>
                  <a:latin typeface="华文新魏" panose="02010800040101010101" pitchFamily="2" charset="-122"/>
                  <a:ea typeface="华文新魏" panose="02010800040101010101" pitchFamily="2" charset="-122"/>
                  <a:cs typeface="Times New Roman" panose="02020603050405020304" pitchFamily="18" charset="0"/>
                </a:rPr>
                <a:t>联系人：前沿技术研究所</a:t>
              </a:r>
              <a:endParaRPr kumimoji="0" lang="zh-CN" altLang="en-US" sz="350" b="1" i="0" u="none" strike="noStrike" kern="1200" cap="none" spc="0" normalizeH="0" baseline="0" noProof="0" dirty="0">
                <a:ln>
                  <a:noFill/>
                </a:ln>
                <a:solidFill>
                  <a:srgbClr val="000000"/>
                </a:solidFill>
                <a:effectLst/>
                <a:uLnTx/>
                <a:uFillTx/>
                <a:latin typeface="华文新魏" panose="02010800040101010101" pitchFamily="2" charset="-122"/>
                <a:ea typeface="华文新魏" panose="02010800040101010101" pitchFamily="2" charset="-122"/>
                <a:cs typeface="+mn-cs"/>
              </a:endParaRPr>
            </a:p>
          </p:txBody>
        </p:sp>
      </p:grpSp>
      <p:sp>
        <p:nvSpPr>
          <p:cNvPr id="3" name="矩形 2">
            <a:extLst>
              <a:ext uri="{FF2B5EF4-FFF2-40B4-BE49-F238E27FC236}">
                <a16:creationId xmlns:a16="http://schemas.microsoft.com/office/drawing/2014/main" id="{C96CFBA2-D072-4CD3-88C1-12737FFACD4C}"/>
              </a:ext>
            </a:extLst>
          </p:cNvPr>
          <p:cNvSpPr/>
          <p:nvPr/>
        </p:nvSpPr>
        <p:spPr>
          <a:xfrm>
            <a:off x="171081" y="641350"/>
            <a:ext cx="355326" cy="425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00" dirty="0"/>
              <a:t>专家照片</a:t>
            </a:r>
          </a:p>
        </p:txBody>
      </p:sp>
    </p:spTree>
    <p:custDataLst>
      <p:tags r:id="rId1"/>
    </p:custDataLst>
    <p:extLst>
      <p:ext uri="{BB962C8B-B14F-4D97-AF65-F5344CB8AC3E}">
        <p14:creationId xmlns:p14="http://schemas.microsoft.com/office/powerpoint/2010/main" val="29487586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339</TotalTime>
  <Words>410</Words>
  <Application>Microsoft Office PowerPoint</Application>
  <PresentationFormat>自定义</PresentationFormat>
  <Paragraphs>13</Paragraphs>
  <Slides>1</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vt:i4>
      </vt:variant>
    </vt:vector>
  </HeadingPairs>
  <TitlesOfParts>
    <vt:vector size="7" baseType="lpstr">
      <vt:lpstr>华文新魏</vt:lpstr>
      <vt:lpstr>微软雅黑</vt:lpstr>
      <vt:lpstr>Arial</vt:lpstr>
      <vt:lpstr>Times New Roman</vt:lpstr>
      <vt:lpstr>Wingdings</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Admin</dc:creator>
  <cp:lastModifiedBy>xusheng625@outlook.com</cp:lastModifiedBy>
  <cp:revision>281</cp:revision>
  <dcterms:created xsi:type="dcterms:W3CDTF">2019-06-19T02:08:00Z</dcterms:created>
  <dcterms:modified xsi:type="dcterms:W3CDTF">2021-08-10T10:28:14Z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y fmtid="{D5CDD505-2E9C-101B-9397-08002B2CF9AE}" pid="3" name="KSOSaveFontToCloudKey">
    <vt:lpwstr>274559787_btnclosed</vt:lpwstr>
  </property>
</Properties>
</file>